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9E72-E158-8303-2B99-8FDFA7D2B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15888-3A3F-10BD-623E-60AB5C12C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38DC-0793-E2FE-BB73-400A2B7B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468DF-8B19-D37B-26D2-65931963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39AB-4C44-0DA4-4172-DE752B1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C22A-5DA3-A42D-3693-D2DAE024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3D277-8109-B77C-62C5-7EB2F5918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0D1D0-D223-BC9E-7380-3F0B2696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AE9BA-0C3C-8636-EF05-79D9F390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C552D-E3C8-44D2-CD69-6D40D824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DF254-7FDA-45B3-0EA4-EBF624D8B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A9673-4609-CBC8-0636-7A27EE39E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D0E83-5595-4E92-46E3-E2365A4B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B8D0F-A080-1878-99B9-37FDE54F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757E3-5F85-6FB0-6736-40A15760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6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A4BF-9179-0DB1-EC62-6316D2CE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8DD0-0E51-FAA8-DD29-2B4DC3D98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34696-27C2-DF02-51C7-59DBAC58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C19D7-FE8A-F2C6-AFA3-2B1E92B7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8CD15-C46B-50CD-C673-023C9641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9A44-E279-9D90-E09D-E06C4DE9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11E07-9F4D-1E6D-3E3F-7496F5F1F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8EC17-6BB9-371C-6204-6C6DEF2C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63827-C155-52BD-3D72-74E99AB4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EC03-84E7-B313-BAAC-915BFE7F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9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046F-3061-E8CC-0149-40C7F6D7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D66AE-09F8-423D-1FA9-33B03EB80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A4E0F-D4E5-D612-2334-39CE37BBB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76114-DEED-6F2E-1A6B-567F7AF5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27303-8C40-0D00-F6CA-F044760A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566D2-5539-DACE-C2FB-BF151A51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FFFF-23D1-E762-E0F9-B408967A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E3D63-1463-1D7D-A23B-FB76811BD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81841-66FC-9264-6E44-65028525D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00827-46FC-C294-8EAF-693733CD2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7D7CF-DD1B-0421-0551-F3BBBB0BD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C953F-BAAC-9855-613F-1821DF06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D622EE-743B-4FDD-87A5-84AC95C9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C726B-EA01-8A76-F596-C255FE2B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4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300F-14A8-8606-B0E7-050BCCBF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DCE8B-8E68-BDD0-D08E-8A22B7FD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C75E1-7066-B608-8012-20996AE9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F666-3C79-75C4-BE8D-D9770A0C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9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D8DF0-F652-437D-FFEF-915AFE26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1AA67-3D0A-B951-9A27-B8AA2250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A64B5-ABF0-E131-4967-70A2FCB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4B15-898B-810E-00CF-DD328F7D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2757-670F-9595-A883-1A6DB26E1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75BC8-33E5-FF9C-AEF1-876BC4F26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88254-A3EE-8815-65B2-FBB859C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168D9-CB25-44DA-AB50-814A88DE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B6AE2-FB3D-CDBB-5CC7-CEE553CF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0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A69C-5464-A82B-9EF0-2A85635E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19580-E858-60F2-68DA-AD8E2A655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C439A-07A2-5F14-8BCB-E0BBAE40C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7231-4AE2-F076-A3BF-C60FDCBD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79C73-DF09-6627-2CB9-C93F7943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D0AA-136C-6816-FB14-38BD1F85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5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C8E40-0F30-D81D-3BAC-6CB550F3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D3AE4-D0B3-10EF-93F8-5F1CFAD54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B1D2-740F-024D-2428-1F170E99D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F061-269C-43CD-8EFA-6F13AE0BF7E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66917-BB07-E67C-2F3E-BD89DCCA2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355C7-FE1E-A3E6-48B2-46702C27F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D2BF-0397-47E0-84EC-08F641EE3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360E2D-7A38-FD24-AD99-2E74A78C7B3C}"/>
              </a:ext>
            </a:extLst>
          </p:cNvPr>
          <p:cNvSpPr txBox="1"/>
          <p:nvPr/>
        </p:nvSpPr>
        <p:spPr>
          <a:xfrm>
            <a:off x="1431985" y="230577"/>
            <a:ext cx="974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website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Sinh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493BD-2A79-3BC3-3005-6C2B7F5F399E}"/>
              </a:ext>
            </a:extLst>
          </p:cNvPr>
          <p:cNvSpPr txBox="1"/>
          <p:nvPr/>
        </p:nvSpPr>
        <p:spPr>
          <a:xfrm>
            <a:off x="681487" y="1026543"/>
            <a:ext cx="1123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link </a:t>
            </a:r>
            <a:r>
              <a:rPr lang="en-US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https://hoptacdoanhnghiep.sgu.edu.vn/login</a:t>
            </a:r>
            <a:endParaRPr lang="en-US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1A5C5-F9AC-88DE-8B60-7A44C467C53D}"/>
              </a:ext>
            </a:extLst>
          </p:cNvPr>
          <p:cNvSpPr txBox="1"/>
          <p:nvPr/>
        </p:nvSpPr>
        <p:spPr>
          <a:xfrm>
            <a:off x="741872" y="1590770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1.1: Click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7" y="1960102"/>
            <a:ext cx="10058400" cy="42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1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3528AD-3E5B-9EFE-64B7-90EFC95E3319}"/>
              </a:ext>
            </a:extLst>
          </p:cNvPr>
          <p:cNvSpPr txBox="1"/>
          <p:nvPr/>
        </p:nvSpPr>
        <p:spPr>
          <a:xfrm>
            <a:off x="424132" y="284672"/>
            <a:ext cx="11222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Tin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87" y="1482803"/>
            <a:ext cx="7129175" cy="49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561899-347E-82BE-9E76-559F83E5CC51}"/>
              </a:ext>
            </a:extLst>
          </p:cNvPr>
          <p:cNvSpPr txBox="1"/>
          <p:nvPr/>
        </p:nvSpPr>
        <p:spPr>
          <a:xfrm>
            <a:off x="484517" y="267419"/>
            <a:ext cx="1122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" y="1067638"/>
            <a:ext cx="10058400" cy="54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F48BD4-8241-C156-BA65-AD38C559E921}"/>
              </a:ext>
            </a:extLst>
          </p:cNvPr>
          <p:cNvSpPr txBox="1"/>
          <p:nvPr/>
        </p:nvSpPr>
        <p:spPr>
          <a:xfrm>
            <a:off x="424132" y="284672"/>
            <a:ext cx="11222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A2248D-9CE8-A7D0-AC6C-0B19528497A1}"/>
              </a:ext>
            </a:extLst>
          </p:cNvPr>
          <p:cNvSpPr/>
          <p:nvPr/>
        </p:nvSpPr>
        <p:spPr>
          <a:xfrm>
            <a:off x="4574414" y="1854679"/>
            <a:ext cx="1636605" cy="574972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ko-KR" altLang="en-US">
              <a:solidFill>
                <a:srgbClr val="E712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61890"/>
            <a:ext cx="10058400" cy="47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0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2467FE-2B54-2B65-9C87-321ACA548CD6}"/>
              </a:ext>
            </a:extLst>
          </p:cNvPr>
          <p:cNvSpPr txBox="1"/>
          <p:nvPr/>
        </p:nvSpPr>
        <p:spPr>
          <a:xfrm>
            <a:off x="424132" y="284672"/>
            <a:ext cx="1122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3F1B9-B266-D987-7C69-6780080327F3}"/>
              </a:ext>
            </a:extLst>
          </p:cNvPr>
          <p:cNvSpPr/>
          <p:nvPr/>
        </p:nvSpPr>
        <p:spPr>
          <a:xfrm>
            <a:off x="6314536" y="1477388"/>
            <a:ext cx="897148" cy="541193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ko-KR" altLang="en-US">
              <a:solidFill>
                <a:srgbClr val="E712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67" y="1123756"/>
            <a:ext cx="7885531" cy="55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7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3DFA4C-D669-7494-7918-930476E0AAE1}"/>
              </a:ext>
            </a:extLst>
          </p:cNvPr>
          <p:cNvSpPr txBox="1"/>
          <p:nvPr/>
        </p:nvSpPr>
        <p:spPr>
          <a:xfrm>
            <a:off x="424132" y="284672"/>
            <a:ext cx="1122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Sinh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72" y="1084891"/>
            <a:ext cx="6022663" cy="55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9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AF83A-9F48-FCFE-4751-A66F8E2B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60" y="1249780"/>
            <a:ext cx="6956021" cy="5400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D5B0C1-D17D-8894-A867-B71F566D610B}"/>
              </a:ext>
            </a:extLst>
          </p:cNvPr>
          <p:cNvSpPr txBox="1"/>
          <p:nvPr/>
        </p:nvSpPr>
        <p:spPr>
          <a:xfrm>
            <a:off x="424132" y="146650"/>
            <a:ext cx="1122296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1.3.4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9F8F713-2903-A352-E1D4-D22C8EF1C131}"/>
              </a:ext>
            </a:extLst>
          </p:cNvPr>
          <p:cNvSpPr/>
          <p:nvPr/>
        </p:nvSpPr>
        <p:spPr>
          <a:xfrm>
            <a:off x="8546158" y="2643345"/>
            <a:ext cx="1069675" cy="3450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4692" y="1521229"/>
            <a:ext cx="20864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Sinh viên cần chủ động liên hệ với DN đang xem xét hồ sơ để hỏi các thông tin, trao đổi, thoả thuận, sắp xếp lịch phỏng vấn (nếu có).</a:t>
            </a:r>
          </a:p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Nếu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được doanh nghiệp đồng ý tiếp nhận, sinh viên liên hệ khoa để nhận giấy giới thiệu thực tập</a:t>
            </a:r>
          </a:p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Nếu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không tiếp nhận, sinh viên vui lòng huỷ đăng ký và lựa chọn đơn vị khác.</a:t>
            </a:r>
          </a:p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4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FB40B9-A38F-3079-C8B3-62D90B588EE5}"/>
              </a:ext>
            </a:extLst>
          </p:cNvPr>
          <p:cNvSpPr txBox="1"/>
          <p:nvPr/>
        </p:nvSpPr>
        <p:spPr>
          <a:xfrm>
            <a:off x="448574" y="288181"/>
            <a:ext cx="704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1.2.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đăng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ký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8E1F6-AB01-A076-17F3-3FDCF0769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91" y="581313"/>
            <a:ext cx="6062744" cy="598850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A6D67A2-6316-0284-CCC5-E38DA3A21561}"/>
              </a:ext>
            </a:extLst>
          </p:cNvPr>
          <p:cNvSpPr/>
          <p:nvPr/>
        </p:nvSpPr>
        <p:spPr>
          <a:xfrm>
            <a:off x="2955225" y="6092021"/>
            <a:ext cx="660532" cy="369331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3DAAF-D0CD-992D-2057-D6A4A40C3706}"/>
              </a:ext>
            </a:extLst>
          </p:cNvPr>
          <p:cNvSpPr txBox="1"/>
          <p:nvPr/>
        </p:nvSpPr>
        <p:spPr>
          <a:xfrm>
            <a:off x="448574" y="950645"/>
            <a:ext cx="283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MSSV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57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89F0B0B-2390-1002-FD3D-0FE4956B2AE7}"/>
              </a:ext>
            </a:extLst>
          </p:cNvPr>
          <p:cNvSpPr txBox="1"/>
          <p:nvPr/>
        </p:nvSpPr>
        <p:spPr>
          <a:xfrm>
            <a:off x="472897" y="209752"/>
            <a:ext cx="11000235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MSSV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2960" y="1240208"/>
            <a:ext cx="10058400" cy="3693801"/>
            <a:chOff x="822960" y="1240208"/>
            <a:chExt cx="10058400" cy="36938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" y="1240208"/>
              <a:ext cx="10058400" cy="36938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77" y="1240208"/>
              <a:ext cx="1862083" cy="45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93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739D93-C285-C91E-AE87-7E58D674680C}"/>
              </a:ext>
            </a:extLst>
          </p:cNvPr>
          <p:cNvSpPr txBox="1"/>
          <p:nvPr/>
        </p:nvSpPr>
        <p:spPr>
          <a:xfrm>
            <a:off x="448574" y="288181"/>
            <a:ext cx="109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1.3. 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website,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5" y="734452"/>
            <a:ext cx="10058400" cy="57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A762AA-A80C-F14F-5CD8-8237565C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47" y="85894"/>
            <a:ext cx="10037505" cy="4832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26AF83-2168-9BB2-2DF0-B82B06569B7F}"/>
              </a:ext>
            </a:extLst>
          </p:cNvPr>
          <p:cNvSpPr txBox="1"/>
          <p:nvPr/>
        </p:nvSpPr>
        <p:spPr>
          <a:xfrm>
            <a:off x="600614" y="523839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Sinh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C6F59-81FA-2B7E-2347-BA0BC3279638}"/>
              </a:ext>
            </a:extLst>
          </p:cNvPr>
          <p:cNvSpPr txBox="1"/>
          <p:nvPr/>
        </p:nvSpPr>
        <p:spPr>
          <a:xfrm>
            <a:off x="600614" y="5743348"/>
            <a:ext cx="946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7C644-EF07-0EA8-BACE-39E8AB99E632}"/>
              </a:ext>
            </a:extLst>
          </p:cNvPr>
          <p:cNvSpPr txBox="1"/>
          <p:nvPr/>
        </p:nvSpPr>
        <p:spPr>
          <a:xfrm>
            <a:off x="600614" y="6248306"/>
            <a:ext cx="883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Thông tin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7280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373D22-E965-39FD-13EC-6DB1DF4CB619}"/>
              </a:ext>
            </a:extLst>
          </p:cNvPr>
          <p:cNvSpPr txBox="1"/>
          <p:nvPr/>
        </p:nvSpPr>
        <p:spPr>
          <a:xfrm>
            <a:off x="465826" y="250166"/>
            <a:ext cx="10524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1.3.1. Danh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78EB7-6A46-019B-7FB9-7F35AD4A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" y="1948995"/>
            <a:ext cx="12131616" cy="361504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994202A-E055-9F2D-1D74-BA468BF06362}"/>
              </a:ext>
            </a:extLst>
          </p:cNvPr>
          <p:cNvSpPr/>
          <p:nvPr/>
        </p:nvSpPr>
        <p:spPr>
          <a:xfrm>
            <a:off x="785004" y="4024223"/>
            <a:ext cx="948906" cy="1466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A914688-7637-C9AA-D683-DEED32D94DF5}"/>
              </a:ext>
            </a:extLst>
          </p:cNvPr>
          <p:cNvSpPr/>
          <p:nvPr/>
        </p:nvSpPr>
        <p:spPr>
          <a:xfrm>
            <a:off x="10334445" y="3403120"/>
            <a:ext cx="526212" cy="1207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2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75DCC-B5EC-62D8-2A09-EAF9379C99E2}"/>
              </a:ext>
            </a:extLst>
          </p:cNvPr>
          <p:cNvSpPr txBox="1"/>
          <p:nvPr/>
        </p:nvSpPr>
        <p:spPr>
          <a:xfrm>
            <a:off x="465826" y="250166"/>
            <a:ext cx="11128076" cy="84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8273AB-76DD-2A67-14A2-2E108E4C1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96" y="1304887"/>
            <a:ext cx="10920406" cy="336833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A1F8AD5-4488-2FBD-1629-0A349999BDAC}"/>
              </a:ext>
            </a:extLst>
          </p:cNvPr>
          <p:cNvSpPr/>
          <p:nvPr/>
        </p:nvSpPr>
        <p:spPr>
          <a:xfrm>
            <a:off x="242175" y="3709358"/>
            <a:ext cx="474453" cy="2070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E47DD-15A6-2AF7-A601-C66A684C5206}"/>
              </a:ext>
            </a:extLst>
          </p:cNvPr>
          <p:cNvSpPr txBox="1"/>
          <p:nvPr/>
        </p:nvSpPr>
        <p:spPr>
          <a:xfrm>
            <a:off x="465826" y="250166"/>
            <a:ext cx="11128076" cy="1155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1.3.3.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CV: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5F4F7-6730-5AFE-8E44-F0D324F9B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8" y="1544128"/>
            <a:ext cx="6343785" cy="5244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7D6A3A-499A-3648-6CB8-53CAAEF21F29}"/>
              </a:ext>
            </a:extLst>
          </p:cNvPr>
          <p:cNvSpPr txBox="1"/>
          <p:nvPr/>
        </p:nvSpPr>
        <p:spPr>
          <a:xfrm>
            <a:off x="7021902" y="1777042"/>
            <a:ext cx="4945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500x500px)</a:t>
            </a:r>
          </a:p>
          <a:p>
            <a:pPr algn="just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554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A41DE0-0218-FD50-1CB3-0CDC4C35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72" y="3697265"/>
            <a:ext cx="8763759" cy="3160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E3EAA-09E6-5900-D9A4-EAEDCB735CDF}"/>
              </a:ext>
            </a:extLst>
          </p:cNvPr>
          <p:cNvSpPr txBox="1"/>
          <p:nvPr/>
        </p:nvSpPr>
        <p:spPr>
          <a:xfrm>
            <a:off x="707366" y="112144"/>
            <a:ext cx="96669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1.3.4. Danh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CV:</a:t>
            </a:r>
          </a:p>
          <a:p>
            <a:pPr algn="just">
              <a:spcBef>
                <a:spcPts val="600"/>
              </a:spcBef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Bao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pPr algn="just">
              <a:spcBef>
                <a:spcPts val="60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Sinh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Link: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1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763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Thuc Huynh</dc:creator>
  <cp:lastModifiedBy>DELL</cp:lastModifiedBy>
  <cp:revision>10</cp:revision>
  <dcterms:created xsi:type="dcterms:W3CDTF">2023-11-01T02:14:08Z</dcterms:created>
  <dcterms:modified xsi:type="dcterms:W3CDTF">2024-12-13T07:05:45Z</dcterms:modified>
</cp:coreProperties>
</file>